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038905-0F6B-4026-8D8E-855A3821EFD9}" v="12" dt="2026-07-08T21:00:20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5" d="100"/>
          <a:sy n="75" d="100"/>
        </p:scale>
        <p:origin x="72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Elam" userId="cf009f4947f6e10c" providerId="LiveId" clId="{FD678130-D53E-4FB5-B64E-478A0C073306}"/>
    <pc:docChg chg="addSld modSld">
      <pc:chgData name="Paul Elam" userId="cf009f4947f6e10c" providerId="LiveId" clId="{FD678130-D53E-4FB5-B64E-478A0C073306}" dt="2026-07-08T21:00:20.829" v="35"/>
      <pc:docMkLst>
        <pc:docMk/>
      </pc:docMkLst>
      <pc:sldChg chg="addSp modSp new mod modTransition">
        <pc:chgData name="Paul Elam" userId="cf009f4947f6e10c" providerId="LiveId" clId="{FD678130-D53E-4FB5-B64E-478A0C073306}" dt="2026-07-08T20:58:14.735" v="24"/>
        <pc:sldMkLst>
          <pc:docMk/>
          <pc:sldMk cId="920037797" sldId="257"/>
        </pc:sldMkLst>
        <pc:picChg chg="add mod">
          <ac:chgData name="Paul Elam" userId="cf009f4947f6e10c" providerId="LiveId" clId="{FD678130-D53E-4FB5-B64E-478A0C073306}" dt="2026-07-08T20:55:11.225" v="12" actId="931"/>
          <ac:picMkLst>
            <pc:docMk/>
            <pc:sldMk cId="920037797" sldId="257"/>
            <ac:picMk id="3" creationId="{95532B50-2400-CD80-7805-3FC5DF2E8770}"/>
          </ac:picMkLst>
        </pc:picChg>
      </pc:sldChg>
      <pc:sldChg chg="addSp modSp new mod modTransition">
        <pc:chgData name="Paul Elam" userId="cf009f4947f6e10c" providerId="LiveId" clId="{FD678130-D53E-4FB5-B64E-478A0C073306}" dt="2026-07-08T20:58:21.705" v="25"/>
        <pc:sldMkLst>
          <pc:docMk/>
          <pc:sldMk cId="2681034220" sldId="258"/>
        </pc:sldMkLst>
        <pc:picChg chg="add mod">
          <ac:chgData name="Paul Elam" userId="cf009f4947f6e10c" providerId="LiveId" clId="{FD678130-D53E-4FB5-B64E-478A0C073306}" dt="2026-07-08T20:55:21.314" v="13" actId="931"/>
          <ac:picMkLst>
            <pc:docMk/>
            <pc:sldMk cId="2681034220" sldId="258"/>
            <ac:picMk id="3" creationId="{2EB516BD-CE9C-B10B-63E3-7460B0263931}"/>
          </ac:picMkLst>
        </pc:picChg>
      </pc:sldChg>
      <pc:sldChg chg="addSp modSp new mod modTransition">
        <pc:chgData name="Paul Elam" userId="cf009f4947f6e10c" providerId="LiveId" clId="{FD678130-D53E-4FB5-B64E-478A0C073306}" dt="2026-07-08T20:58:29.512" v="26"/>
        <pc:sldMkLst>
          <pc:docMk/>
          <pc:sldMk cId="1497310675" sldId="259"/>
        </pc:sldMkLst>
        <pc:picChg chg="add mod">
          <ac:chgData name="Paul Elam" userId="cf009f4947f6e10c" providerId="LiveId" clId="{FD678130-D53E-4FB5-B64E-478A0C073306}" dt="2026-07-08T20:55:35.053" v="14" actId="931"/>
          <ac:picMkLst>
            <pc:docMk/>
            <pc:sldMk cId="1497310675" sldId="259"/>
            <ac:picMk id="3" creationId="{955B1607-15BE-8B22-7357-5561638FB059}"/>
          </ac:picMkLst>
        </pc:picChg>
      </pc:sldChg>
      <pc:sldChg chg="addSp modSp new mod modTransition">
        <pc:chgData name="Paul Elam" userId="cf009f4947f6e10c" providerId="LiveId" clId="{FD678130-D53E-4FB5-B64E-478A0C073306}" dt="2026-07-08T20:58:36.695" v="27"/>
        <pc:sldMkLst>
          <pc:docMk/>
          <pc:sldMk cId="3013525007" sldId="260"/>
        </pc:sldMkLst>
        <pc:picChg chg="add mod">
          <ac:chgData name="Paul Elam" userId="cf009f4947f6e10c" providerId="LiveId" clId="{FD678130-D53E-4FB5-B64E-478A0C073306}" dt="2026-07-08T20:55:45.970" v="15" actId="931"/>
          <ac:picMkLst>
            <pc:docMk/>
            <pc:sldMk cId="3013525007" sldId="260"/>
            <ac:picMk id="3" creationId="{4F0CB2F4-3F48-EABF-0E88-9674FB6AFA67}"/>
          </ac:picMkLst>
        </pc:picChg>
      </pc:sldChg>
      <pc:sldChg chg="addSp modSp new mod modTransition">
        <pc:chgData name="Paul Elam" userId="cf009f4947f6e10c" providerId="LiveId" clId="{FD678130-D53E-4FB5-B64E-478A0C073306}" dt="2026-07-08T20:58:45.659" v="28"/>
        <pc:sldMkLst>
          <pc:docMk/>
          <pc:sldMk cId="4071470431" sldId="261"/>
        </pc:sldMkLst>
        <pc:picChg chg="add mod">
          <ac:chgData name="Paul Elam" userId="cf009f4947f6e10c" providerId="LiveId" clId="{FD678130-D53E-4FB5-B64E-478A0C073306}" dt="2026-07-08T20:55:56.379" v="16" actId="931"/>
          <ac:picMkLst>
            <pc:docMk/>
            <pc:sldMk cId="4071470431" sldId="261"/>
            <ac:picMk id="3" creationId="{1A6DA587-84E5-BAC5-1F0B-DB7139C735E2}"/>
          </ac:picMkLst>
        </pc:picChg>
      </pc:sldChg>
      <pc:sldChg chg="addSp modSp new mod modTransition">
        <pc:chgData name="Paul Elam" userId="cf009f4947f6e10c" providerId="LiveId" clId="{FD678130-D53E-4FB5-B64E-478A0C073306}" dt="2026-07-08T20:59:00.868" v="29"/>
        <pc:sldMkLst>
          <pc:docMk/>
          <pc:sldMk cId="3971994204" sldId="262"/>
        </pc:sldMkLst>
        <pc:picChg chg="add mod">
          <ac:chgData name="Paul Elam" userId="cf009f4947f6e10c" providerId="LiveId" clId="{FD678130-D53E-4FB5-B64E-478A0C073306}" dt="2026-07-08T20:56:08.419" v="17" actId="931"/>
          <ac:picMkLst>
            <pc:docMk/>
            <pc:sldMk cId="3971994204" sldId="262"/>
            <ac:picMk id="3" creationId="{DCE9D14E-3F97-426B-819F-38778D6DEB4F}"/>
          </ac:picMkLst>
        </pc:picChg>
      </pc:sldChg>
      <pc:sldChg chg="addSp modSp new mod modTransition">
        <pc:chgData name="Paul Elam" userId="cf009f4947f6e10c" providerId="LiveId" clId="{FD678130-D53E-4FB5-B64E-478A0C073306}" dt="2026-07-08T20:59:11.639" v="30"/>
        <pc:sldMkLst>
          <pc:docMk/>
          <pc:sldMk cId="2703704439" sldId="263"/>
        </pc:sldMkLst>
        <pc:picChg chg="add mod">
          <ac:chgData name="Paul Elam" userId="cf009f4947f6e10c" providerId="LiveId" clId="{FD678130-D53E-4FB5-B64E-478A0C073306}" dt="2026-07-08T20:56:34.235" v="18" actId="931"/>
          <ac:picMkLst>
            <pc:docMk/>
            <pc:sldMk cId="2703704439" sldId="263"/>
            <ac:picMk id="3" creationId="{0D364589-1B3F-4A32-5F39-892B62FC0DD0}"/>
          </ac:picMkLst>
        </pc:picChg>
      </pc:sldChg>
      <pc:sldChg chg="addSp modSp new mod modTransition">
        <pc:chgData name="Paul Elam" userId="cf009f4947f6e10c" providerId="LiveId" clId="{FD678130-D53E-4FB5-B64E-478A0C073306}" dt="2026-07-08T20:59:25.819" v="31"/>
        <pc:sldMkLst>
          <pc:docMk/>
          <pc:sldMk cId="1424699562" sldId="264"/>
        </pc:sldMkLst>
        <pc:picChg chg="add mod">
          <ac:chgData name="Paul Elam" userId="cf009f4947f6e10c" providerId="LiveId" clId="{FD678130-D53E-4FB5-B64E-478A0C073306}" dt="2026-07-08T20:56:55.636" v="19" actId="931"/>
          <ac:picMkLst>
            <pc:docMk/>
            <pc:sldMk cId="1424699562" sldId="264"/>
            <ac:picMk id="3" creationId="{8FE18373-61BF-8B2D-C3CE-CBA328CB17D5}"/>
          </ac:picMkLst>
        </pc:picChg>
      </pc:sldChg>
      <pc:sldChg chg="addSp modSp new mod modTransition">
        <pc:chgData name="Paul Elam" userId="cf009f4947f6e10c" providerId="LiveId" clId="{FD678130-D53E-4FB5-B64E-478A0C073306}" dt="2026-07-08T20:59:36.938" v="32"/>
        <pc:sldMkLst>
          <pc:docMk/>
          <pc:sldMk cId="4088191850" sldId="265"/>
        </pc:sldMkLst>
        <pc:picChg chg="add mod">
          <ac:chgData name="Paul Elam" userId="cf009f4947f6e10c" providerId="LiveId" clId="{FD678130-D53E-4FB5-B64E-478A0C073306}" dt="2026-07-08T20:57:10.469" v="20" actId="931"/>
          <ac:picMkLst>
            <pc:docMk/>
            <pc:sldMk cId="4088191850" sldId="265"/>
            <ac:picMk id="3" creationId="{8C84F7AD-FBA4-4ED0-965D-E9D9550E5976}"/>
          </ac:picMkLst>
        </pc:picChg>
      </pc:sldChg>
      <pc:sldChg chg="addSp modSp new mod modTransition">
        <pc:chgData name="Paul Elam" userId="cf009f4947f6e10c" providerId="LiveId" clId="{FD678130-D53E-4FB5-B64E-478A0C073306}" dt="2026-07-08T20:59:59.952" v="33"/>
        <pc:sldMkLst>
          <pc:docMk/>
          <pc:sldMk cId="2637981407" sldId="266"/>
        </pc:sldMkLst>
        <pc:picChg chg="add mod">
          <ac:chgData name="Paul Elam" userId="cf009f4947f6e10c" providerId="LiveId" clId="{FD678130-D53E-4FB5-B64E-478A0C073306}" dt="2026-07-08T20:57:22.916" v="21" actId="931"/>
          <ac:picMkLst>
            <pc:docMk/>
            <pc:sldMk cId="2637981407" sldId="266"/>
            <ac:picMk id="3" creationId="{0D41A068-F577-24E3-0317-8FE83A833E18}"/>
          </ac:picMkLst>
        </pc:picChg>
      </pc:sldChg>
      <pc:sldChg chg="addSp modSp new mod modTransition">
        <pc:chgData name="Paul Elam" userId="cf009f4947f6e10c" providerId="LiveId" clId="{FD678130-D53E-4FB5-B64E-478A0C073306}" dt="2026-07-08T21:00:14.109" v="34"/>
        <pc:sldMkLst>
          <pc:docMk/>
          <pc:sldMk cId="394062951" sldId="267"/>
        </pc:sldMkLst>
        <pc:picChg chg="add mod">
          <ac:chgData name="Paul Elam" userId="cf009f4947f6e10c" providerId="LiveId" clId="{FD678130-D53E-4FB5-B64E-478A0C073306}" dt="2026-07-08T20:57:37.304" v="22" actId="931"/>
          <ac:picMkLst>
            <pc:docMk/>
            <pc:sldMk cId="394062951" sldId="267"/>
            <ac:picMk id="3" creationId="{F519517D-DB2F-E9FC-E414-A28D1AD6358A}"/>
          </ac:picMkLst>
        </pc:picChg>
      </pc:sldChg>
      <pc:sldChg chg="addSp modSp new mod modTransition">
        <pc:chgData name="Paul Elam" userId="cf009f4947f6e10c" providerId="LiveId" clId="{FD678130-D53E-4FB5-B64E-478A0C073306}" dt="2026-07-08T21:00:20.829" v="35"/>
        <pc:sldMkLst>
          <pc:docMk/>
          <pc:sldMk cId="1914197873" sldId="268"/>
        </pc:sldMkLst>
        <pc:picChg chg="add mod">
          <ac:chgData name="Paul Elam" userId="cf009f4947f6e10c" providerId="LiveId" clId="{FD678130-D53E-4FB5-B64E-478A0C073306}" dt="2026-07-08T20:57:52.056" v="23" actId="931"/>
          <ac:picMkLst>
            <pc:docMk/>
            <pc:sldMk cId="1914197873" sldId="268"/>
            <ac:picMk id="3" creationId="{47EE61B8-859B-C4D4-35A2-6BEB65C2A8F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1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4F7AD-FBA4-4ED0-965D-E9D9550E5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9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41A068-F577-24E3-0317-8FE83A833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8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9517D-DB2F-E9FC-E414-A28D1AD63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E61B8-859B-C4D4-35A2-6BEB65C2A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9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32B50-2400-CD80-7805-3FC5DF2E8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3779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516BD-CE9C-B10B-63E3-7460B0263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3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B1607-15BE-8B22-7357-5561638FB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1067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CB2F4-3F48-EABF-0E88-9674FB6AF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2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DA587-84E5-BAC5-1F0B-DB7139C73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9D14E-3F97-426B-819F-38778D6DE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9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4589-1B3F-4A32-5F39-892B62FC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0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18373-61BF-8B2D-C3CE-CBA328CB1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99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</Words>
  <Application>Microsoft Office PowerPoint</Application>
  <PresentationFormat>Widescreen</PresentationFormat>
  <Paragraphs>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Manosphere: Red Pill or Blue?</dc:title>
  <dc:subject>Converted image slide</dc:subject>
  <dc:creator>OpenAI</dc:creator>
  <cp:lastModifiedBy>Paul Elam</cp:lastModifiedBy>
  <cp:revision>1</cp:revision>
  <dcterms:created xsi:type="dcterms:W3CDTF">2026-07-08T20:53:27Z</dcterms:created>
  <dcterms:modified xsi:type="dcterms:W3CDTF">2026-07-08T21:00:26Z</dcterms:modified>
</cp:coreProperties>
</file>